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2"/>
  </p:notes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FCD"/>
    <a:srgbClr val="DC944B"/>
    <a:srgbClr val="48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757"/>
  </p:normalViewPr>
  <p:slideViewPr>
    <p:cSldViewPr snapToGrid="0" snapToObjects="1">
      <p:cViewPr varScale="1">
        <p:scale>
          <a:sx n="56" d="100"/>
          <a:sy n="56" d="100"/>
        </p:scale>
        <p:origin x="5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5588-B330-4F4E-88DB-32AB8CA33DF7}" type="datetimeFigureOut">
              <a:rPr lang="sv-SE" smtClean="0"/>
              <a:t>2017-03-17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A232-6850-1A40-9DF5-C0AAE3914A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9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71514"/>
            <a:ext cx="812928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524000" y="1675637"/>
            <a:ext cx="8129286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529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5293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9FC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952815"/>
            <a:ext cx="4891268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67084" y="2952815"/>
            <a:ext cx="4904774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653012"/>
            <a:ext cx="8882946" cy="13255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2969051"/>
            <a:ext cx="4901255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3821113"/>
            <a:ext cx="4901255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801808" y="2969051"/>
            <a:ext cx="493949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801808" y="3821113"/>
            <a:ext cx="4939498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03675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8784" y="1788504"/>
            <a:ext cx="5100992" cy="4430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63695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109489"/>
            <a:ext cx="3932237" cy="14547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827135" y="1788505"/>
            <a:ext cx="5611091" cy="44305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10206"/>
            <a:ext cx="3932237" cy="3465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16" y="3958540"/>
            <a:ext cx="12191999" cy="2720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1"/>
          <a:stretch/>
        </p:blipFill>
        <p:spPr>
          <a:xfrm>
            <a:off x="5316" y="0"/>
            <a:ext cx="12197316" cy="39585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76837" y="1627253"/>
            <a:ext cx="87951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76837" y="2949261"/>
            <a:ext cx="8795197" cy="322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1" y="204438"/>
            <a:ext cx="2108200" cy="965200"/>
          </a:xfrm>
          <a:prstGeom prst="rect">
            <a:avLst/>
          </a:prstGeom>
          <a:noFill/>
          <a:ln>
            <a:noFill/>
          </a:ln>
          <a:effectLst>
            <a:glow rad="12700">
              <a:schemeClr val="bg1">
                <a:alpha val="72000"/>
              </a:schemeClr>
            </a:glow>
          </a:effectLst>
        </p:spPr>
      </p:pic>
      <p:sp>
        <p:nvSpPr>
          <p:cNvPr id="11" name="Rektangel 10"/>
          <p:cNvSpPr/>
          <p:nvPr/>
        </p:nvSpPr>
        <p:spPr>
          <a:xfrm>
            <a:off x="5316" y="6678592"/>
            <a:ext cx="12192000" cy="179408"/>
          </a:xfrm>
          <a:prstGeom prst="rect">
            <a:avLst/>
          </a:prstGeom>
          <a:solidFill>
            <a:srgbClr val="DC9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2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D9FC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3D9FC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3D9FC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3D9FC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6000" dirty="0"/>
              <a:t>Behörighetsnivåer</a:t>
            </a:r>
          </a:p>
        </p:txBody>
      </p:sp>
    </p:spTree>
    <p:extLst>
      <p:ext uri="{BB962C8B-B14F-4D97-AF65-F5344CB8AC3E}">
        <p14:creationId xmlns:p14="http://schemas.microsoft.com/office/powerpoint/2010/main" val="9159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SPOR- ett verktyg för förbättringsarbeten!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Till höstens användarmöte </a:t>
            </a:r>
            <a:r>
              <a:rPr lang="sv-SE" smtClean="0"/>
              <a:t>i oktober: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”Bästa förbättringsarbetet utifrån SPOR-data”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Håll utkik på webben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Nominera </a:t>
            </a:r>
            <a:r>
              <a:rPr lang="sv-SE" dirty="0"/>
              <a:t>din </a:t>
            </a:r>
            <a:r>
              <a:rPr lang="sv-SE" dirty="0" smtClean="0"/>
              <a:t>avdelning!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663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Vårdgivarkoordinator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/>
              <a:buChar char="Þ"/>
            </a:pPr>
            <a:r>
              <a:rPr lang="sv-SE" dirty="0" smtClean="0"/>
              <a:t>Ansvarig </a:t>
            </a:r>
            <a:r>
              <a:rPr lang="sv-SE" dirty="0"/>
              <a:t>inom landstinget behörigheter</a:t>
            </a:r>
          </a:p>
          <a:p>
            <a:pPr>
              <a:buFont typeface="Symbol"/>
              <a:buChar char="Þ"/>
            </a:pPr>
            <a:r>
              <a:rPr lang="sv-SE" dirty="0"/>
              <a:t>Behörig att se hela landstingets data </a:t>
            </a:r>
          </a:p>
          <a:p>
            <a:pPr>
              <a:buFont typeface="Symbol"/>
              <a:buChar char="Þ"/>
            </a:pPr>
            <a:r>
              <a:rPr lang="sv-SE" dirty="0"/>
              <a:t>Alla rapporter</a:t>
            </a:r>
          </a:p>
          <a:p>
            <a:pPr>
              <a:buFont typeface="Symbol"/>
              <a:buChar char="Þ"/>
            </a:pPr>
            <a:r>
              <a:rPr lang="sv-SE" dirty="0"/>
              <a:t>Excel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Sjukhusnivå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Lokalkoordinator</a:t>
            </a:r>
          </a:p>
          <a:p>
            <a:pPr>
              <a:buFont typeface="Symbol"/>
              <a:buChar char="Þ"/>
            </a:pPr>
            <a:r>
              <a:rPr lang="sv-SE" dirty="0" smtClean="0"/>
              <a:t>Alla sjukhusets rapporter</a:t>
            </a:r>
          </a:p>
          <a:p>
            <a:pPr>
              <a:buFont typeface="Symbol"/>
              <a:buChar char="Þ"/>
            </a:pPr>
            <a:r>
              <a:rPr lang="sv-SE" dirty="0" smtClean="0"/>
              <a:t>Sjukhusets Excel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Kvalitetsutvecklare</a:t>
            </a:r>
          </a:p>
          <a:p>
            <a:pPr marL="0" indent="0">
              <a:buNone/>
            </a:pPr>
            <a:r>
              <a:rPr lang="sv-SE" dirty="0" smtClean="0"/>
              <a:t>=&gt; Alla sjukhusets rapporter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30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WWW.SPOR.SE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Lanserades inför höstens användarmöte 2016</a:t>
            </a:r>
          </a:p>
          <a:p>
            <a:r>
              <a:rPr lang="sv-SE" dirty="0" smtClean="0"/>
              <a:t>Fortsatt uppbyggnad och utveckling</a:t>
            </a:r>
          </a:p>
          <a:p>
            <a:r>
              <a:rPr lang="sv-SE" dirty="0" smtClean="0"/>
              <a:t>Viktigt att få in feedback från er användare!</a:t>
            </a:r>
          </a:p>
          <a:p>
            <a:r>
              <a:rPr lang="sv-SE" dirty="0" smtClean="0"/>
              <a:t>Statistik följs- underlag för förändringar=&gt;</a:t>
            </a:r>
          </a:p>
          <a:p>
            <a:r>
              <a:rPr lang="sv-SE" dirty="0"/>
              <a:t>f</a:t>
            </a:r>
            <a:r>
              <a:rPr lang="sv-SE" dirty="0" smtClean="0"/>
              <a:t>örbättringar?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och svar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781" y="3258344"/>
            <a:ext cx="79533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3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Integration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19" y="3110706"/>
            <a:ext cx="55245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6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Variabellista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Se även dokumentet som visar </a:t>
            </a:r>
          </a:p>
          <a:p>
            <a:pPr marL="0" indent="0">
              <a:buNone/>
            </a:pPr>
            <a:r>
              <a:rPr lang="sv-SE" dirty="0" smtClean="0"/>
              <a:t>Vilka variabler som ingår i rapporterna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35" y="4537710"/>
            <a:ext cx="49720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0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Validering</a:t>
            </a:r>
            <a:endParaRPr lang="sv-S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7" y="2644775"/>
            <a:ext cx="3978123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093" y="4406265"/>
            <a:ext cx="46767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1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Solskenshistorier sökes!</a:t>
            </a:r>
            <a:endParaRPr lang="sv-S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93" y="3281111"/>
            <a:ext cx="3391311" cy="322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6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or_Powerpointmal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or_Powerpointmall" id="{83E4A51F-A82E-4D41-A479-9C6B64C962D2}" vid="{8A4C0344-C1F4-764C-8262-F5F3D7EB6B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Spor_Powerpointmall</Template>
  <TotalTime>56</TotalTime>
  <Words>100</Words>
  <Application>Microsoft Office PowerPoint</Application>
  <PresentationFormat>Bredbild</PresentationFormat>
  <Paragraphs>36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Spor_Powerpointmall</vt:lpstr>
      <vt:lpstr>PowerPoint-presentation</vt:lpstr>
      <vt:lpstr>Vårdgivarkoordinator</vt:lpstr>
      <vt:lpstr>Sjukhusnivå</vt:lpstr>
      <vt:lpstr>WWW.SPOR.SE </vt:lpstr>
      <vt:lpstr>Frågor och svar</vt:lpstr>
      <vt:lpstr>Integration</vt:lpstr>
      <vt:lpstr>Variabellista</vt:lpstr>
      <vt:lpstr>Validering</vt:lpstr>
      <vt:lpstr>Solskenshistorier sökes!</vt:lpstr>
      <vt:lpstr>SPOR- ett verktyg för förbättringsarbeten!</vt:lpstr>
    </vt:vector>
  </TitlesOfParts>
  <Company>Landstinget Sörmland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Lyckner, Sara</dc:creator>
  <cp:lastModifiedBy>Gunnar Enlund</cp:lastModifiedBy>
  <cp:revision>10</cp:revision>
  <dcterms:created xsi:type="dcterms:W3CDTF">2017-03-16T21:13:16Z</dcterms:created>
  <dcterms:modified xsi:type="dcterms:W3CDTF">2017-03-17T16:35:33Z</dcterms:modified>
</cp:coreProperties>
</file>