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67" r:id="rId4"/>
    <p:sldId id="258" r:id="rId5"/>
    <p:sldId id="257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07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70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13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342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12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681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33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439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825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35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257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16673-F128-4B2E-9A74-A5F8F149EB85}" type="datetimeFigureOut">
              <a:rPr lang="sv-SE" smtClean="0"/>
              <a:t>2016-03-20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FE958-E086-47CA-89DA-2AFB50A4F3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79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 smtClean="0"/>
              <a:t>SPOR -Revision </a:t>
            </a:r>
            <a:r>
              <a:rPr lang="sv-SE" b="1" dirty="0"/>
              <a:t>peroperativa avvikelser/komplikationer</a:t>
            </a:r>
            <a:endParaRPr lang="en-US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Anders T Larsson </a:t>
            </a:r>
            <a:r>
              <a:rPr lang="sv-SE" dirty="0" err="1" smtClean="0"/>
              <a:t>Ordf</a:t>
            </a:r>
            <a:r>
              <a:rPr lang="sv-SE" dirty="0" smtClean="0"/>
              <a:t> Gävle</a:t>
            </a:r>
          </a:p>
          <a:p>
            <a:r>
              <a:rPr lang="sv-SE" dirty="0" smtClean="0"/>
              <a:t>Kerstin </a:t>
            </a:r>
            <a:r>
              <a:rPr lang="sv-SE" dirty="0" err="1" smtClean="0"/>
              <a:t>Metcalf</a:t>
            </a:r>
            <a:r>
              <a:rPr lang="sv-SE" dirty="0" smtClean="0"/>
              <a:t> Linköping</a:t>
            </a:r>
          </a:p>
          <a:p>
            <a:r>
              <a:rPr lang="sv-SE" dirty="0" smtClean="0"/>
              <a:t>Anders Svensson Lund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38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A7 - laboratorievärden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Utgår:A711-Anemi</a:t>
            </a:r>
          </a:p>
          <a:p>
            <a:endParaRPr lang="sv-SE" dirty="0"/>
          </a:p>
          <a:p>
            <a:r>
              <a:rPr lang="sv-SE" dirty="0"/>
              <a:t>Ny kod: A715-Koagulationsrubbning som kräver åtgärd.</a:t>
            </a:r>
          </a:p>
        </p:txBody>
      </p:sp>
    </p:spTree>
    <p:extLst>
      <p:ext uri="{BB962C8B-B14F-4D97-AF65-F5344CB8AC3E}">
        <p14:creationId xmlns:p14="http://schemas.microsoft.com/office/powerpoint/2010/main" val="1397312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A8 – </a:t>
            </a:r>
            <a:r>
              <a:rPr lang="sv-SE" dirty="0" err="1"/>
              <a:t>Medicintekisk</a:t>
            </a:r>
            <a:r>
              <a:rPr lang="sv-SE" dirty="0"/>
              <a:t> utrustning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Ny definition:A8-inkluderar även handhavandefel.</a:t>
            </a:r>
          </a:p>
          <a:p>
            <a:r>
              <a:rPr lang="sv-SE" dirty="0"/>
              <a:t>Ny kod:A820-Bladderscan</a:t>
            </a:r>
          </a:p>
          <a:p>
            <a:r>
              <a:rPr lang="sv-SE" dirty="0"/>
              <a:t>Ny kod:A821-Aktiva värmningstekniker</a:t>
            </a:r>
          </a:p>
          <a:p>
            <a:r>
              <a:rPr lang="sv-SE" dirty="0"/>
              <a:t>Ny kod:A822-Neuromuskulär monitorering</a:t>
            </a:r>
          </a:p>
          <a:p>
            <a:r>
              <a:rPr lang="sv-SE" dirty="0"/>
              <a:t>Ny kod:A823-Operationsbord</a:t>
            </a:r>
          </a:p>
          <a:p>
            <a:r>
              <a:rPr lang="sv-SE" dirty="0"/>
              <a:t>Ny kod:A824-Diatermi</a:t>
            </a:r>
          </a:p>
        </p:txBody>
      </p:sp>
    </p:spTree>
    <p:extLst>
      <p:ext uri="{BB962C8B-B14F-4D97-AF65-F5344CB8AC3E}">
        <p14:creationId xmlns:p14="http://schemas.microsoft.com/office/powerpoint/2010/main" val="2638679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A9 – Annan avvikelse/komplikation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Ny kod:A912-Oplanerat byte av </a:t>
            </a:r>
            <a:r>
              <a:rPr lang="sv-SE" dirty="0" err="1"/>
              <a:t>op.metod</a:t>
            </a:r>
            <a:endParaRPr lang="sv-SE" dirty="0"/>
          </a:p>
          <a:p>
            <a:r>
              <a:rPr lang="sv-SE" dirty="0"/>
              <a:t>Ny kod:A931-Restkurarisering</a:t>
            </a:r>
          </a:p>
          <a:p>
            <a:r>
              <a:rPr lang="sv-SE" dirty="0"/>
              <a:t>Ny kod:A932-Oplanerad reoperation inom 30dgr. Är detta rätt plats ?</a:t>
            </a:r>
          </a:p>
          <a:p>
            <a:r>
              <a:rPr lang="sv-SE" dirty="0"/>
              <a:t>Ny kod:A933-Kvarglömt </a:t>
            </a:r>
            <a:r>
              <a:rPr lang="sv-SE" dirty="0" err="1"/>
              <a:t>op.materiel</a:t>
            </a:r>
            <a:r>
              <a:rPr lang="sv-SE" dirty="0"/>
              <a:t>.</a:t>
            </a:r>
          </a:p>
          <a:p>
            <a:r>
              <a:rPr lang="sv-SE" dirty="0"/>
              <a:t>Ny kod:A934-Avbruten operation.</a:t>
            </a:r>
          </a:p>
          <a:p>
            <a:r>
              <a:rPr lang="sv-SE" dirty="0"/>
              <a:t>A924- Otillräcklig effekt av premedicinering – antogs för 1år sedan – projektgruppen tveksam till denna kod.</a:t>
            </a:r>
          </a:p>
        </p:txBody>
      </p:sp>
    </p:spTree>
    <p:extLst>
      <p:ext uri="{BB962C8B-B14F-4D97-AF65-F5344CB8AC3E}">
        <p14:creationId xmlns:p14="http://schemas.microsoft.com/office/powerpoint/2010/main" val="262341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Revision </a:t>
            </a:r>
            <a:r>
              <a:rPr lang="sv-SE" sz="2800" b="1" dirty="0" err="1"/>
              <a:t>peroperativa</a:t>
            </a:r>
            <a:r>
              <a:rPr lang="sv-SE" sz="2800" b="1" dirty="0"/>
              <a:t> avvikelser/komplikationer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SPOR-tillsatt arbetsgrupp jobbat senaste året.</a:t>
            </a:r>
          </a:p>
          <a:p>
            <a:r>
              <a:rPr lang="sv-SE" dirty="0"/>
              <a:t>Arbetet utgått från befintligt SFAI-Dok från 2008.</a:t>
            </a:r>
          </a:p>
          <a:p>
            <a:r>
              <a:rPr lang="sv-SE" dirty="0"/>
              <a:t>Utgångspunkten har varit att se över listan och ej omarbeta den i grunden.</a:t>
            </a:r>
          </a:p>
          <a:p>
            <a:r>
              <a:rPr lang="sv-SE" dirty="0"/>
              <a:t>Gruppering av koder berörs ej.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574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En summering på gjorda förändringar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59 koder justerade, varav:</a:t>
            </a:r>
          </a:p>
          <a:p>
            <a:r>
              <a:rPr lang="sv-SE" dirty="0"/>
              <a:t>32 koder där det gjorts förtydliganden i definitionen</a:t>
            </a:r>
          </a:p>
          <a:p>
            <a:r>
              <a:rPr lang="sv-SE" dirty="0"/>
              <a:t>23 nya koder</a:t>
            </a:r>
          </a:p>
          <a:p>
            <a:r>
              <a:rPr lang="sv-SE" dirty="0"/>
              <a:t>4 koder utgår</a:t>
            </a:r>
          </a:p>
          <a:p>
            <a:r>
              <a:rPr lang="sv-SE" dirty="0"/>
              <a:t>Det blir ett tillskott på 19 nya koder, av dessa är 6st ”kirurgiska”</a:t>
            </a:r>
          </a:p>
        </p:txBody>
      </p:sp>
    </p:spTree>
    <p:extLst>
      <p:ext uri="{BB962C8B-B14F-4D97-AF65-F5344CB8AC3E}">
        <p14:creationId xmlns:p14="http://schemas.microsoft.com/office/powerpoint/2010/main" val="33657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A1 –Luftväg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A126 och A127 ersätter A122,skiljer upp </a:t>
            </a:r>
            <a:r>
              <a:rPr lang="sv-SE" dirty="0" err="1"/>
              <a:t>Hypoxi</a:t>
            </a:r>
            <a:r>
              <a:rPr lang="sv-SE" dirty="0"/>
              <a:t> och </a:t>
            </a:r>
            <a:r>
              <a:rPr lang="sv-SE" dirty="0" err="1"/>
              <a:t>Hypoventilation</a:t>
            </a:r>
            <a:r>
              <a:rPr lang="sv-SE" dirty="0"/>
              <a:t>.</a:t>
            </a:r>
          </a:p>
          <a:p>
            <a:pPr marL="514350" indent="-514350">
              <a:buAutoNum type="arabicParenR"/>
            </a:pPr>
            <a:endParaRPr lang="sv-SE" dirty="0"/>
          </a:p>
          <a:p>
            <a:r>
              <a:rPr lang="sv-SE" dirty="0"/>
              <a:t>Ny kod: A128 – Oplanerat byte av LMA.</a:t>
            </a:r>
          </a:p>
          <a:p>
            <a:endParaRPr lang="sv-SE" dirty="0"/>
          </a:p>
          <a:p>
            <a:r>
              <a:rPr lang="sv-SE" dirty="0"/>
              <a:t>Ny kod: A129 – </a:t>
            </a:r>
            <a:r>
              <a:rPr lang="sv-SE" dirty="0" err="1"/>
              <a:t>Trakealkanyl</a:t>
            </a:r>
            <a:r>
              <a:rPr lang="sv-SE" dirty="0"/>
              <a:t>, dislokation eller obstruktion.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999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A2 - Cirkulation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A222 ersätter A212, beslut redan på </a:t>
            </a:r>
            <a:r>
              <a:rPr lang="sv-SE" dirty="0" err="1"/>
              <a:t>anv.möte</a:t>
            </a:r>
            <a:r>
              <a:rPr lang="sv-SE" dirty="0"/>
              <a:t> Mars-15.</a:t>
            </a:r>
          </a:p>
          <a:p>
            <a:endParaRPr lang="sv-SE" dirty="0"/>
          </a:p>
          <a:p>
            <a:r>
              <a:rPr lang="sv-SE" dirty="0"/>
              <a:t>Ny kod:A223 – Blödning &gt; halva blodvolymen.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76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A3 - Systemreaktion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Utgår:A317 – Njursvikt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Ny kod:A318 – Toxisk reaktion på lokalanestetika</a:t>
            </a:r>
          </a:p>
          <a:p>
            <a:endParaRPr lang="sv-SE" dirty="0"/>
          </a:p>
          <a:p>
            <a:r>
              <a:rPr lang="sv-SE" dirty="0"/>
              <a:t>Ny definition:A315 – Hypotermi, tillägg: </a:t>
            </a:r>
          </a:p>
          <a:p>
            <a:pPr marL="0" indent="0">
              <a:buNone/>
            </a:pPr>
            <a:r>
              <a:rPr lang="sv-SE" dirty="0"/>
              <a:t>    &lt; 36grader</a:t>
            </a:r>
          </a:p>
          <a:p>
            <a:endParaRPr lang="sv-SE" dirty="0"/>
          </a:p>
          <a:p>
            <a:r>
              <a:rPr lang="sv-SE" dirty="0"/>
              <a:t>Ny defintion:A314 – Shivering, definition från PAK-UVA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966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A4 - CNS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Utgår:A413 – Centralt </a:t>
            </a:r>
            <a:r>
              <a:rPr lang="sv-SE" dirty="0" err="1"/>
              <a:t>antikolinergt</a:t>
            </a:r>
            <a:r>
              <a:rPr lang="sv-SE" dirty="0"/>
              <a:t> syndrom</a:t>
            </a:r>
          </a:p>
          <a:p>
            <a:endParaRPr lang="sv-SE" dirty="0"/>
          </a:p>
          <a:p>
            <a:r>
              <a:rPr lang="sv-SE" dirty="0"/>
              <a:t>Ny definition:A415 – Total spinal, spinal med oavsiktligt anslag ovan T4, med </a:t>
            </a:r>
            <a:r>
              <a:rPr lang="sv-SE" dirty="0" err="1"/>
              <a:t>hypotension</a:t>
            </a:r>
            <a:r>
              <a:rPr lang="sv-SE" dirty="0"/>
              <a:t>, bradykardi och andningsinsufficiens(NACOR-definition)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Ny definition:A411 Kramper – Lagt till definition(PAKUVA)</a:t>
            </a:r>
          </a:p>
        </p:txBody>
      </p:sp>
    </p:spTree>
    <p:extLst>
      <p:ext uri="{BB962C8B-B14F-4D97-AF65-F5344CB8AC3E}">
        <p14:creationId xmlns:p14="http://schemas.microsoft.com/office/powerpoint/2010/main" val="144433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A5 – Skada av organ/kroppsdel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Ny kod:A527-528. Svår punktion vid PVK resp. artärnål.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Ny kod:A534-Överfylld blåsa(PAKUVA)</a:t>
            </a:r>
          </a:p>
          <a:p>
            <a:endParaRPr lang="sv-SE" dirty="0"/>
          </a:p>
          <a:p>
            <a:r>
              <a:rPr lang="sv-SE" dirty="0"/>
              <a:t>Ny kod:A535-kateteriseringsproblem</a:t>
            </a:r>
          </a:p>
          <a:p>
            <a:endParaRPr lang="sv-SE" dirty="0"/>
          </a:p>
          <a:p>
            <a:r>
              <a:rPr lang="sv-SE" dirty="0"/>
              <a:t>Ny kod: A536-Operation/Anestesi av fel kroppsdel/sida.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8430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A6-läkemedelshantering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Inga förändringar gjorda.</a:t>
            </a:r>
          </a:p>
        </p:txBody>
      </p:sp>
    </p:spTree>
    <p:extLst>
      <p:ext uri="{BB962C8B-B14F-4D97-AF65-F5344CB8AC3E}">
        <p14:creationId xmlns:p14="http://schemas.microsoft.com/office/powerpoint/2010/main" val="14871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331</Words>
  <Application>Microsoft Office PowerPoint</Application>
  <PresentationFormat>Bildspel på skärmen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SPOR -Revision peroperativa avvikelser/komplikationer</vt:lpstr>
      <vt:lpstr>Revision peroperativa avvikelser/komplikationer</vt:lpstr>
      <vt:lpstr>En summering på gjorda förändringar</vt:lpstr>
      <vt:lpstr>A1 –Luftväg </vt:lpstr>
      <vt:lpstr>A2 - Cirkulation</vt:lpstr>
      <vt:lpstr>A3 - Systemreaktion</vt:lpstr>
      <vt:lpstr>A4 - CNS</vt:lpstr>
      <vt:lpstr>A5 – Skada av organ/kroppsdel</vt:lpstr>
      <vt:lpstr>A6-läkemedelshantering</vt:lpstr>
      <vt:lpstr>A7 - laboratorievärden</vt:lpstr>
      <vt:lpstr>A8 – Medicintekisk utrustning</vt:lpstr>
      <vt:lpstr>A9 – Annan avvikelse/komplikation</vt:lpstr>
    </vt:vector>
  </TitlesOfParts>
  <Company>Landstinget Gävleborg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Ändringar i Listan för Peroperativa Avvikelser/Komplikationer</dc:title>
  <dc:creator>Larsson Anders - OP - Läkare Anestesi Gävle</dc:creator>
  <cp:lastModifiedBy>Gunnar Enlund</cp:lastModifiedBy>
  <cp:revision>27</cp:revision>
  <dcterms:created xsi:type="dcterms:W3CDTF">2016-03-15T09:26:53Z</dcterms:created>
  <dcterms:modified xsi:type="dcterms:W3CDTF">2016-03-20T08:47:17Z</dcterms:modified>
</cp:coreProperties>
</file>