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4" d="100"/>
          <a:sy n="64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BDF3-E2E2-4246-82B9-90AD9BF265B7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51999-FBB1-4281-9ACE-A5D5A766B985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/>
          </a:bodyPr>
          <a:lstStyle/>
          <a:p>
            <a:r>
              <a:rPr lang="sv-SE" sz="6000" b="1" dirty="0" smtClean="0"/>
              <a:t>Landet Runt</a:t>
            </a:r>
            <a:endParaRPr lang="sv-SE" sz="60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 err="1" smtClean="0">
                <a:solidFill>
                  <a:schemeClr val="tx2"/>
                </a:solidFill>
              </a:rPr>
              <a:t>SPORs</a:t>
            </a:r>
            <a:r>
              <a:rPr lang="sv-SE" b="1" dirty="0" smtClean="0">
                <a:solidFill>
                  <a:schemeClr val="tx2"/>
                </a:solidFill>
              </a:rPr>
              <a:t> användarmöte 160318</a:t>
            </a:r>
          </a:p>
          <a:p>
            <a:r>
              <a:rPr lang="sv-SE" b="1" dirty="0" smtClean="0">
                <a:solidFill>
                  <a:schemeClr val="tx2"/>
                </a:solidFill>
              </a:rPr>
              <a:t>Björn Holmström</a:t>
            </a:r>
            <a:endParaRPr lang="sv-SE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Frågor att fundera över!</a:t>
            </a:r>
            <a:endParaRPr lang="sv-S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52839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sv-SE" sz="3600" b="1" dirty="0" smtClean="0"/>
              <a:t>Är ni med i SPOR?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3600" b="1" dirty="0" smtClean="0"/>
              <a:t>Tips till kolleger, gör så – gör inte så!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3600" b="1" dirty="0" smtClean="0"/>
              <a:t>Hur använder ni er av </a:t>
            </a:r>
            <a:r>
              <a:rPr lang="sv-SE" sz="3600" b="1" dirty="0" err="1" smtClean="0"/>
              <a:t>SPOR-data</a:t>
            </a:r>
            <a:r>
              <a:rPr lang="sv-SE" sz="3600" b="1" dirty="0" smtClean="0"/>
              <a:t> i er egen verksamhetsutveckling? 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3600" b="1" dirty="0" smtClean="0"/>
              <a:t>Vad vill ni se mer i Årsrapporten?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48</Words>
  <Application>Microsoft Office PowerPoint</Application>
  <PresentationFormat>Bildspel på skärmen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Landet Runt</vt:lpstr>
      <vt:lpstr>Frågor att fundera över!</vt:lpstr>
    </vt:vector>
  </TitlesOfParts>
  <Company>SLL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Landet Runt</dc:title>
  <dc:creator>3mv1</dc:creator>
  <cp:lastModifiedBy>3mv1</cp:lastModifiedBy>
  <cp:revision>4</cp:revision>
  <dcterms:created xsi:type="dcterms:W3CDTF">2016-03-17T12:11:06Z</dcterms:created>
  <dcterms:modified xsi:type="dcterms:W3CDTF">2016-03-17T12:37:29Z</dcterms:modified>
</cp:coreProperties>
</file>